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7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A3F0F-3C63-4262-BA1C-94F9E0507255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9DDCD-630E-4E65-AE56-1F10472C7C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7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Truerta.com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9DDCD-630E-4E65-AE56-1F10472C7CB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Forms of Energy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Energy?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425209"/>
          </a:xfrm>
        </p:spPr>
        <p:txBody>
          <a:bodyPr/>
          <a:lstStyle/>
          <a:p>
            <a:r>
              <a:rPr lang="en-US" dirty="0" smtClean="0"/>
              <a:t>Energy is..</a:t>
            </a:r>
          </a:p>
          <a:p>
            <a:pPr lvl="1"/>
            <a:r>
              <a:rPr lang="en-US" dirty="0" smtClean="0"/>
              <a:t>The ability to do work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2757" y="3124200"/>
            <a:ext cx="2350643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there different types of energy?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6472"/>
            <a:ext cx="1752600" cy="739409"/>
          </a:xfrm>
        </p:spPr>
        <p:txBody>
          <a:bodyPr/>
          <a:lstStyle/>
          <a:p>
            <a:r>
              <a:rPr lang="en-US" dirty="0" smtClean="0"/>
              <a:t>Light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019681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33800" y="1356472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Heat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629400" y="1333881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Sound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6513" y="1943481"/>
            <a:ext cx="1411287" cy="22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095881"/>
            <a:ext cx="1981200" cy="2095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81000" y="4191000"/>
            <a:ext cx="2057400" cy="739409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Electrical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733800" y="4191000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Motion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 b="14706"/>
          <a:stretch>
            <a:fillRect/>
          </a:stretch>
        </p:blipFill>
        <p:spPr bwMode="auto">
          <a:xfrm>
            <a:off x="685800" y="4800600"/>
            <a:ext cx="1676400" cy="1906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5626" y="4768637"/>
            <a:ext cx="1364574" cy="19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629400" y="4343399"/>
            <a:ext cx="1905000" cy="739409"/>
          </a:xfrm>
          <a:prstGeom prst="rect">
            <a:avLst/>
          </a:prstGeom>
        </p:spPr>
        <p:txBody>
          <a:bodyPr vert="horz" lIns="54864" tIns="91440" rtlCol="0">
            <a:normAutofit fontScale="85000" lnSpcReduction="1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Chemical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218" y="4892242"/>
            <a:ext cx="2537163" cy="168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10" grpId="0"/>
      <p:bldP spid="11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see the Light!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815609"/>
          </a:xfrm>
        </p:spPr>
        <p:txBody>
          <a:bodyPr/>
          <a:lstStyle/>
          <a:p>
            <a:r>
              <a:rPr lang="en-US" dirty="0" smtClean="0"/>
              <a:t>Example of Light Energy: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644980"/>
            <a:ext cx="2362200" cy="228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0" y="2187209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Sun</a:t>
            </a:r>
            <a:endParaRPr lang="en-US" sz="24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2568209"/>
            <a:ext cx="5715000" cy="1371600"/>
          </a:xfrm>
          <a:prstGeom prst="rect">
            <a:avLst/>
          </a:prstGeom>
        </p:spPr>
        <p:txBody>
          <a:bodyPr vert="horz" lIns="54864" tIns="91440" rtlCol="0">
            <a:normAutofit fontScale="77500" lnSpcReduction="2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Question?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3200" b="1" noProof="0" dirty="0" smtClean="0"/>
              <a:t>Does the sun also have another form of energy?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kumimoji="0" lang="en-US" sz="32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HEAT!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379451"/>
            <a:ext cx="1905000" cy="24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91200" y="4953000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Fun Fact:</a:t>
            </a:r>
          </a:p>
          <a:p>
            <a:r>
              <a:rPr lang="en-US" sz="2800" dirty="0" smtClean="0"/>
              <a:t>Plants use light energy to grow!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getting Hot in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739409"/>
          </a:xfrm>
        </p:spPr>
        <p:txBody>
          <a:bodyPr/>
          <a:lstStyle/>
          <a:p>
            <a:r>
              <a:rPr lang="en-US" dirty="0" smtClean="0"/>
              <a:t>Example of Heat Energy: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73251"/>
            <a:ext cx="3238500" cy="181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505200" y="2209800"/>
            <a:ext cx="5105400" cy="14252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Burning (Fire)</a:t>
            </a:r>
          </a:p>
          <a:p>
            <a:pPr marL="1353312" lvl="2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600" b="1" dirty="0" smtClean="0"/>
              <a:t>Combustion</a:t>
            </a:r>
            <a:r>
              <a:rPr lang="en-US" sz="2600" dirty="0" smtClean="0"/>
              <a:t> is another word for </a:t>
            </a:r>
            <a:r>
              <a:rPr lang="en-US" sz="2600" b="1" dirty="0" smtClean="0"/>
              <a:t>Burn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343400"/>
            <a:ext cx="190652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6200" y="4267200"/>
            <a:ext cx="350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Question:</a:t>
            </a:r>
          </a:p>
          <a:p>
            <a:r>
              <a:rPr lang="en-US" sz="2800" dirty="0" smtClean="0"/>
              <a:t>What kind of “Work” can heat do for us?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0" y="4191000"/>
            <a:ext cx="9144000" cy="7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14800" y="64124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Cooking</a:t>
            </a:r>
            <a:endParaRPr lang="en-US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4267200"/>
            <a:ext cx="1524000" cy="199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781800" y="64124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Keep us Warm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Sounds like energy to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229600" cy="663209"/>
          </a:xfrm>
        </p:spPr>
        <p:txBody>
          <a:bodyPr/>
          <a:lstStyle/>
          <a:p>
            <a:r>
              <a:rPr lang="en-US" dirty="0" smtClean="0"/>
              <a:t>Example of Sound Energy: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124200"/>
            <a:ext cx="264292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3657600"/>
            <a:ext cx="24479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133600"/>
            <a:ext cx="27241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66800" y="520642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Music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2819400" y="2209799"/>
            <a:ext cx="45719" cy="4640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52800" y="24384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Did you know</a:t>
            </a:r>
            <a:r>
              <a:rPr lang="en-US" sz="2400" u="sng" dirty="0" smtClean="0"/>
              <a:t>:</a:t>
            </a:r>
          </a:p>
          <a:p>
            <a:r>
              <a:rPr lang="en-US" sz="2400" dirty="0" smtClean="0"/>
              <a:t>Sound energy can break things like glass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this is Electric!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229600" cy="739409"/>
          </a:xfrm>
        </p:spPr>
        <p:txBody>
          <a:bodyPr/>
          <a:lstStyle/>
          <a:p>
            <a:r>
              <a:rPr lang="en-US" dirty="0" smtClean="0"/>
              <a:t>Example of Electrical Energy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09800"/>
            <a:ext cx="2819400" cy="35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564898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Lighting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581400" y="2209799"/>
            <a:ext cx="45719" cy="4640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14800" y="23622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We use Electrical energy everyday!</a:t>
            </a:r>
            <a:endParaRPr lang="en-US" sz="24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2819400"/>
            <a:ext cx="1252537" cy="196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 t="35307"/>
          <a:stretch>
            <a:fillRect/>
          </a:stretch>
        </p:blipFill>
        <p:spPr bwMode="auto">
          <a:xfrm>
            <a:off x="5391150" y="2971800"/>
            <a:ext cx="20764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3665" y="2971800"/>
            <a:ext cx="133413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0" y="5029200"/>
            <a:ext cx="15811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38800" y="5029200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Get Chemical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89180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Many things have energy “built” into them</a:t>
            </a:r>
          </a:p>
          <a:p>
            <a:pPr lvl="1"/>
            <a:r>
              <a:rPr lang="en-US" dirty="0" smtClean="0"/>
              <a:t>Do you know why?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7" y="3276600"/>
            <a:ext cx="2537163" cy="168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392" y="2605087"/>
            <a:ext cx="3810000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766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3000" y="5822189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Because they all have Chemical Energy!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7735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Energy move 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5181600" cy="815609"/>
          </a:xfrm>
        </p:spPr>
        <p:txBody>
          <a:bodyPr/>
          <a:lstStyle/>
          <a:p>
            <a:r>
              <a:rPr lang="en-US" dirty="0" smtClean="0"/>
              <a:t>Example of Motion Energy: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0"/>
            <a:ext cx="2438400" cy="324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55626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Windmill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276600" y="2209799"/>
            <a:ext cx="45719" cy="4640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57600" y="275338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Energy of Motion is Everywhere!</a:t>
            </a:r>
            <a:endParaRPr lang="en-US" sz="28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5688" y="3583584"/>
            <a:ext cx="2424112" cy="144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276600"/>
            <a:ext cx="19240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57600" y="51009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Moves us around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34200" y="510093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Build things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Get Mechanical!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272809"/>
          </a:xfrm>
        </p:spPr>
        <p:txBody>
          <a:bodyPr/>
          <a:lstStyle/>
          <a:p>
            <a:r>
              <a:rPr lang="en-US" dirty="0" smtClean="0"/>
              <a:t>Energy of Motion = Mechanical Energy</a:t>
            </a:r>
          </a:p>
          <a:p>
            <a:pPr lvl="1"/>
            <a:r>
              <a:rPr lang="en-US" dirty="0" smtClean="0"/>
              <a:t>When something is moving (changing position)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95600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473" y="2929944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11511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9.89824E-7 C -0.00208 0.03446 -0.00243 0.06846 0.00573 0.1013 C 0.00382 0.13252 0.00347 0.12165 0.00712 0.15958 C 0.00781 0.16605 0.01129 0.17831 0.01129 0.17831 C 0.01163 0.1938 0.01094 0.2581 0.01701 0.2796 C 0.01649 0.29024 0.01632 0.30088 0.01545 0.31152 C 0.01528 0.31337 0.01545 0.31707 0.01406 0.31707 C 0.01267 0.31707 0.0132 0.31337 0.01267 0.31152 C 0.01007 0.28654 0.00451 0.26272 2.77778E-6 0.23821 C -0.00208 0.22711 -0.00069 0.21624 -0.00555 0.20652 C -0.0066 0.19565 -0.00781 0.18849 -0.0099 0.17831 C -0.00833 0.14963 -0.00903 0.13668 -0.01545 0.11078 C -0.01493 0.10754 -0.01406 0.10454 -0.01406 0.1013 C -0.01406 0.09875 -0.01528 0.10639 -0.01545 0.10893 C -0.01823 0.18178 -0.01146 0.15333 -0.01823 0.18016 C -0.01701 0.19889 -0.01632 0.21786 -0.01406 0.23636 C -0.01476 0.26133 -0.01163 0.28747 -0.01684 0.31152 C -0.01719 0.31337 -0.01788 0.30782 -0.01823 0.30574 C -0.01927 0.29949 -0.02014 0.29325 -0.02101 0.28701 C -0.02274 0.27498 -0.02812 0.2648 -0.0309 0.25324 C -0.0316 0.2507 -0.03299 0.24838 -0.03385 0.24584 C -0.0349 0.24214 -0.03663 0.23451 -0.03663 0.23451 C -0.03403 0.2241 -0.03507 0.213 -0.03229 0.20259 C -0.03594 0.18548 -0.03142 0.20537 -0.03663 0.18756 C -0.03767 0.18386 -0.03941 0.17646 -0.03941 0.17646 C -0.04219 0.19519 -0.0401 0.21416 -0.04358 0.23266 C -0.0441 0.25902 -0.0434 0.28539 -0.04496 0.31152 C -0.04514 0.31429 -0.0474 0.30666 -0.04792 0.30389 C -0.04878 0.29973 -0.04878 0.29533 -0.0493 0.29094 C -0.05052 0.28145 -0.05087 0.27244 -0.05486 0.26457 C -0.05538 0.26203 -0.05521 0.25948 -0.05625 0.25717 C -0.05729 0.25486 -0.05972 0.25393 -0.06059 0.25139 C -0.0618 0.24792 -0.06146 0.24399 -0.06198 0.24029 C -0.06371 0.25948 -0.06163 0.28007 -0.06615 0.29834 C -0.06892 0.29094 -0.06979 0.28354 -0.07187 0.2759 C -0.07257 0.27845 -0.07465 0.28654 -0.07465 0.28886 C -0.07465 0.29394 -0.07326 0.2988 -0.07326 0.30389 " pathEditMode="relative" ptsTypes="ffffffffffffffffffffffffffffffffffffA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306</TotalTime>
  <Words>233</Words>
  <Application>Microsoft Office PowerPoint</Application>
  <PresentationFormat>On-screen Show (4:3)</PresentationFormat>
  <Paragraphs>59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Module</vt:lpstr>
      <vt:lpstr>Forms of Energy</vt:lpstr>
      <vt:lpstr>What is Energy?</vt:lpstr>
      <vt:lpstr>Are there different types of energy?</vt:lpstr>
      <vt:lpstr>I see the Light!</vt:lpstr>
      <vt:lpstr>Is it getting Hot in here?</vt:lpstr>
      <vt:lpstr>Sounds like energy to me</vt:lpstr>
      <vt:lpstr>Now this is Electric!</vt:lpstr>
      <vt:lpstr>Let’s Get Chemical</vt:lpstr>
      <vt:lpstr>How can Energy move me?</vt:lpstr>
      <vt:lpstr>Let’s Get Mechanical!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Forms of Energy</dc:title>
  <dc:creator>Prozacsmile</dc:creator>
  <cp:lastModifiedBy>Prieto, Diana</cp:lastModifiedBy>
  <cp:revision>25</cp:revision>
  <dcterms:created xsi:type="dcterms:W3CDTF">2006-08-16T00:00:00Z</dcterms:created>
  <dcterms:modified xsi:type="dcterms:W3CDTF">2011-03-22T22:10:37Z</dcterms:modified>
</cp:coreProperties>
</file>